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1880850" cy="7345363"/>
  <p:notesSz cx="6858000" cy="9144000"/>
  <p:defaultTextStyle>
    <a:defPPr>
      <a:defRPr lang="es-CO"/>
    </a:defPPr>
    <a:lvl1pPr marL="0" algn="l" defTabSz="109856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9280" algn="l" defTabSz="109856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8560" algn="l" defTabSz="109856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7840" algn="l" defTabSz="109856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7120" algn="l" defTabSz="109856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6400" algn="l" defTabSz="109856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95680" algn="l" defTabSz="109856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44961" algn="l" defTabSz="109856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94241" algn="l" defTabSz="109856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A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0" d="100"/>
          <a:sy n="60" d="100"/>
        </p:scale>
        <p:origin x="-426" y="-96"/>
      </p:cViewPr>
      <p:guideLst>
        <p:guide orient="horz" pos="2314"/>
        <p:guide pos="37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1064" y="2281824"/>
            <a:ext cx="10098723" cy="157449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82128" y="4162373"/>
            <a:ext cx="8316595" cy="18771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9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8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7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7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5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49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94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CB5E-6B48-484B-86E7-9E460A91E8D0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C4547-C2E9-4C2B-A6FB-571C05E5A7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153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CB5E-6B48-484B-86E7-9E460A91E8D0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C4547-C2E9-4C2B-A6FB-571C05E5A7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305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1191925" y="314559"/>
            <a:ext cx="3473499" cy="671284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71430" y="314559"/>
            <a:ext cx="10222481" cy="671284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CB5E-6B48-484B-86E7-9E460A91E8D0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C4547-C2E9-4C2B-A6FB-571C05E5A7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8020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CB5E-6B48-484B-86E7-9E460A91E8D0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C4547-C2E9-4C2B-A6FB-571C05E5A7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022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38505" y="4720076"/>
            <a:ext cx="10098723" cy="1458871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38505" y="3113279"/>
            <a:ext cx="10098723" cy="1606798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928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85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78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71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64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56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49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9424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CB5E-6B48-484B-86E7-9E460A91E8D0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C4547-C2E9-4C2B-A6FB-571C05E5A7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1115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71430" y="1836341"/>
            <a:ext cx="6847990" cy="519106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7817434" y="1836341"/>
            <a:ext cx="6847990" cy="519106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CB5E-6B48-484B-86E7-9E460A91E8D0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C4547-C2E9-4C2B-A6FB-571C05E5A7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7413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4043" y="294155"/>
            <a:ext cx="10692765" cy="12242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94042" y="1644205"/>
            <a:ext cx="5249439" cy="685227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9280" indent="0">
              <a:buNone/>
              <a:defRPr sz="2400" b="1"/>
            </a:lvl2pPr>
            <a:lvl3pPr marL="1098560" indent="0">
              <a:buNone/>
              <a:defRPr sz="2200" b="1"/>
            </a:lvl3pPr>
            <a:lvl4pPr marL="1647840" indent="0">
              <a:buNone/>
              <a:defRPr sz="1900" b="1"/>
            </a:lvl4pPr>
            <a:lvl5pPr marL="2197120" indent="0">
              <a:buNone/>
              <a:defRPr sz="1900" b="1"/>
            </a:lvl5pPr>
            <a:lvl6pPr marL="2746400" indent="0">
              <a:buNone/>
              <a:defRPr sz="1900" b="1"/>
            </a:lvl6pPr>
            <a:lvl7pPr marL="3295680" indent="0">
              <a:buNone/>
              <a:defRPr sz="1900" b="1"/>
            </a:lvl7pPr>
            <a:lvl8pPr marL="3844961" indent="0">
              <a:buNone/>
              <a:defRPr sz="1900" b="1"/>
            </a:lvl8pPr>
            <a:lvl9pPr marL="4394241" indent="0">
              <a:buNone/>
              <a:defRPr sz="1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94042" y="2329432"/>
            <a:ext cx="5249439" cy="4232086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035307" y="1644205"/>
            <a:ext cx="5251501" cy="685227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9280" indent="0">
              <a:buNone/>
              <a:defRPr sz="2400" b="1"/>
            </a:lvl2pPr>
            <a:lvl3pPr marL="1098560" indent="0">
              <a:buNone/>
              <a:defRPr sz="2200" b="1"/>
            </a:lvl3pPr>
            <a:lvl4pPr marL="1647840" indent="0">
              <a:buNone/>
              <a:defRPr sz="1900" b="1"/>
            </a:lvl4pPr>
            <a:lvl5pPr marL="2197120" indent="0">
              <a:buNone/>
              <a:defRPr sz="1900" b="1"/>
            </a:lvl5pPr>
            <a:lvl6pPr marL="2746400" indent="0">
              <a:buNone/>
              <a:defRPr sz="1900" b="1"/>
            </a:lvl6pPr>
            <a:lvl7pPr marL="3295680" indent="0">
              <a:buNone/>
              <a:defRPr sz="1900" b="1"/>
            </a:lvl7pPr>
            <a:lvl8pPr marL="3844961" indent="0">
              <a:buNone/>
              <a:defRPr sz="1900" b="1"/>
            </a:lvl8pPr>
            <a:lvl9pPr marL="4394241" indent="0">
              <a:buNone/>
              <a:defRPr sz="1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035307" y="2329432"/>
            <a:ext cx="5251501" cy="4232086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CB5E-6B48-484B-86E7-9E460A91E8D0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C4547-C2E9-4C2B-A6FB-571C05E5A7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2754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CB5E-6B48-484B-86E7-9E460A91E8D0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C4547-C2E9-4C2B-A6FB-571C05E5A7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0922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CB5E-6B48-484B-86E7-9E460A91E8D0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C4547-C2E9-4C2B-A6FB-571C05E5A7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335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4043" y="292454"/>
            <a:ext cx="3908718" cy="124463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45082" y="292455"/>
            <a:ext cx="6641725" cy="6269064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94043" y="1537086"/>
            <a:ext cx="3908718" cy="5024433"/>
          </a:xfrm>
        </p:spPr>
        <p:txBody>
          <a:bodyPr/>
          <a:lstStyle>
            <a:lvl1pPr marL="0" indent="0">
              <a:buNone/>
              <a:defRPr sz="1700"/>
            </a:lvl1pPr>
            <a:lvl2pPr marL="549280" indent="0">
              <a:buNone/>
              <a:defRPr sz="1400"/>
            </a:lvl2pPr>
            <a:lvl3pPr marL="1098560" indent="0">
              <a:buNone/>
              <a:defRPr sz="1200"/>
            </a:lvl3pPr>
            <a:lvl4pPr marL="1647840" indent="0">
              <a:buNone/>
              <a:defRPr sz="1100"/>
            </a:lvl4pPr>
            <a:lvl5pPr marL="2197120" indent="0">
              <a:buNone/>
              <a:defRPr sz="1100"/>
            </a:lvl5pPr>
            <a:lvl6pPr marL="2746400" indent="0">
              <a:buNone/>
              <a:defRPr sz="1100"/>
            </a:lvl6pPr>
            <a:lvl7pPr marL="3295680" indent="0">
              <a:buNone/>
              <a:defRPr sz="1100"/>
            </a:lvl7pPr>
            <a:lvl8pPr marL="3844961" indent="0">
              <a:buNone/>
              <a:defRPr sz="1100"/>
            </a:lvl8pPr>
            <a:lvl9pPr marL="4394241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CB5E-6B48-484B-86E7-9E460A91E8D0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C4547-C2E9-4C2B-A6FB-571C05E5A7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168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28730" y="5141754"/>
            <a:ext cx="7128510" cy="607013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28730" y="656322"/>
            <a:ext cx="7128510" cy="4407218"/>
          </a:xfrm>
        </p:spPr>
        <p:txBody>
          <a:bodyPr/>
          <a:lstStyle>
            <a:lvl1pPr marL="0" indent="0">
              <a:buNone/>
              <a:defRPr sz="3800"/>
            </a:lvl1pPr>
            <a:lvl2pPr marL="549280" indent="0">
              <a:buNone/>
              <a:defRPr sz="3400"/>
            </a:lvl2pPr>
            <a:lvl3pPr marL="1098560" indent="0">
              <a:buNone/>
              <a:defRPr sz="2900"/>
            </a:lvl3pPr>
            <a:lvl4pPr marL="1647840" indent="0">
              <a:buNone/>
              <a:defRPr sz="2400"/>
            </a:lvl4pPr>
            <a:lvl5pPr marL="2197120" indent="0">
              <a:buNone/>
              <a:defRPr sz="2400"/>
            </a:lvl5pPr>
            <a:lvl6pPr marL="2746400" indent="0">
              <a:buNone/>
              <a:defRPr sz="2400"/>
            </a:lvl6pPr>
            <a:lvl7pPr marL="3295680" indent="0">
              <a:buNone/>
              <a:defRPr sz="2400"/>
            </a:lvl7pPr>
            <a:lvl8pPr marL="3844961" indent="0">
              <a:buNone/>
              <a:defRPr sz="2400"/>
            </a:lvl8pPr>
            <a:lvl9pPr marL="4394241" indent="0">
              <a:buNone/>
              <a:defRPr sz="24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28730" y="5748767"/>
            <a:ext cx="7128510" cy="862059"/>
          </a:xfrm>
        </p:spPr>
        <p:txBody>
          <a:bodyPr/>
          <a:lstStyle>
            <a:lvl1pPr marL="0" indent="0">
              <a:buNone/>
              <a:defRPr sz="1700"/>
            </a:lvl1pPr>
            <a:lvl2pPr marL="549280" indent="0">
              <a:buNone/>
              <a:defRPr sz="1400"/>
            </a:lvl2pPr>
            <a:lvl3pPr marL="1098560" indent="0">
              <a:buNone/>
              <a:defRPr sz="1200"/>
            </a:lvl3pPr>
            <a:lvl4pPr marL="1647840" indent="0">
              <a:buNone/>
              <a:defRPr sz="1100"/>
            </a:lvl4pPr>
            <a:lvl5pPr marL="2197120" indent="0">
              <a:buNone/>
              <a:defRPr sz="1100"/>
            </a:lvl5pPr>
            <a:lvl6pPr marL="2746400" indent="0">
              <a:buNone/>
              <a:defRPr sz="1100"/>
            </a:lvl6pPr>
            <a:lvl7pPr marL="3295680" indent="0">
              <a:buNone/>
              <a:defRPr sz="1100"/>
            </a:lvl7pPr>
            <a:lvl8pPr marL="3844961" indent="0">
              <a:buNone/>
              <a:defRPr sz="1100"/>
            </a:lvl8pPr>
            <a:lvl9pPr marL="4394241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CB5E-6B48-484B-86E7-9E460A91E8D0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C4547-C2E9-4C2B-A6FB-571C05E5A7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139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94043" y="294155"/>
            <a:ext cx="10692765" cy="1224227"/>
          </a:xfrm>
          <a:prstGeom prst="rect">
            <a:avLst/>
          </a:prstGeom>
        </p:spPr>
        <p:txBody>
          <a:bodyPr vert="horz" lIns="109856" tIns="54928" rIns="109856" bIns="54928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94043" y="1713919"/>
            <a:ext cx="10692765" cy="4847600"/>
          </a:xfrm>
          <a:prstGeom prst="rect">
            <a:avLst/>
          </a:prstGeom>
        </p:spPr>
        <p:txBody>
          <a:bodyPr vert="horz" lIns="109856" tIns="54928" rIns="109856" bIns="5492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94043" y="6808064"/>
            <a:ext cx="2772198" cy="391073"/>
          </a:xfrm>
          <a:prstGeom prst="rect">
            <a:avLst/>
          </a:prstGeom>
        </p:spPr>
        <p:txBody>
          <a:bodyPr vert="horz" lIns="109856" tIns="54928" rIns="109856" bIns="5492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DCB5E-6B48-484B-86E7-9E460A91E8D0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059291" y="6808064"/>
            <a:ext cx="3762269" cy="391073"/>
          </a:xfrm>
          <a:prstGeom prst="rect">
            <a:avLst/>
          </a:prstGeom>
        </p:spPr>
        <p:txBody>
          <a:bodyPr vert="horz" lIns="109856" tIns="54928" rIns="109856" bIns="5492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514609" y="6808064"/>
            <a:ext cx="2772198" cy="391073"/>
          </a:xfrm>
          <a:prstGeom prst="rect">
            <a:avLst/>
          </a:prstGeom>
        </p:spPr>
        <p:txBody>
          <a:bodyPr vert="horz" lIns="109856" tIns="54928" rIns="109856" bIns="5492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C4547-C2E9-4C2B-A6FB-571C05E5A7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7411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98560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960" indent="-411960" algn="l" defTabSz="10985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2580" indent="-343300" algn="l" defTabSz="10985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3200" indent="-274640" algn="l" defTabSz="10985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2480" indent="-274640" algn="l" defTabSz="10985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71760" indent="-274640" algn="l" defTabSz="109856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21040" indent="-274640" algn="l" defTabSz="10985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70321" indent="-274640" algn="l" defTabSz="10985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9601" indent="-274640" algn="l" defTabSz="10985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8881" indent="-274640" algn="l" defTabSz="10985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109856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9280" algn="l" defTabSz="109856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8560" algn="l" defTabSz="109856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7840" algn="l" defTabSz="109856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7120" algn="l" defTabSz="109856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6400" algn="l" defTabSz="109856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5680" algn="l" defTabSz="109856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4961" algn="l" defTabSz="109856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94241" algn="l" defTabSz="109856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050081" y="3456657"/>
            <a:ext cx="3906568" cy="16561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395809" y="5760913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8 Rectángulo"/>
          <p:cNvSpPr/>
          <p:nvPr/>
        </p:nvSpPr>
        <p:spPr>
          <a:xfrm>
            <a:off x="2268017" y="5760913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9 Rectángulo"/>
          <p:cNvSpPr/>
          <p:nvPr/>
        </p:nvSpPr>
        <p:spPr>
          <a:xfrm>
            <a:off x="4140225" y="5760913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10 Rectángulo"/>
          <p:cNvSpPr/>
          <p:nvPr/>
        </p:nvSpPr>
        <p:spPr>
          <a:xfrm>
            <a:off x="6012433" y="5760912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11 Rectángulo"/>
          <p:cNvSpPr/>
          <p:nvPr/>
        </p:nvSpPr>
        <p:spPr>
          <a:xfrm>
            <a:off x="7884641" y="5728178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12 Rectángulo"/>
          <p:cNvSpPr/>
          <p:nvPr/>
        </p:nvSpPr>
        <p:spPr>
          <a:xfrm>
            <a:off x="9756849" y="5728177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13 Rectángulo"/>
          <p:cNvSpPr/>
          <p:nvPr/>
        </p:nvSpPr>
        <p:spPr>
          <a:xfrm>
            <a:off x="179785" y="3456657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14 Rectángulo"/>
          <p:cNvSpPr/>
          <p:nvPr/>
        </p:nvSpPr>
        <p:spPr>
          <a:xfrm>
            <a:off x="323801" y="2160513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15 Rectángulo"/>
          <p:cNvSpPr/>
          <p:nvPr/>
        </p:nvSpPr>
        <p:spPr>
          <a:xfrm>
            <a:off x="467817" y="883462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16 Rectángulo"/>
          <p:cNvSpPr/>
          <p:nvPr/>
        </p:nvSpPr>
        <p:spPr>
          <a:xfrm>
            <a:off x="2268017" y="150880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17 Rectángulo"/>
          <p:cNvSpPr/>
          <p:nvPr/>
        </p:nvSpPr>
        <p:spPr>
          <a:xfrm>
            <a:off x="4068217" y="141494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18 Rectángulo"/>
          <p:cNvSpPr/>
          <p:nvPr/>
        </p:nvSpPr>
        <p:spPr>
          <a:xfrm>
            <a:off x="9972873" y="3467045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19 Rectángulo"/>
          <p:cNvSpPr/>
          <p:nvPr/>
        </p:nvSpPr>
        <p:spPr>
          <a:xfrm>
            <a:off x="9900865" y="2179606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1" name="20 Rectángulo"/>
          <p:cNvSpPr/>
          <p:nvPr/>
        </p:nvSpPr>
        <p:spPr>
          <a:xfrm>
            <a:off x="9756849" y="864369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21 Rectángulo"/>
          <p:cNvSpPr/>
          <p:nvPr/>
        </p:nvSpPr>
        <p:spPr>
          <a:xfrm>
            <a:off x="7956649" y="150880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22 Rectángulo"/>
          <p:cNvSpPr/>
          <p:nvPr/>
        </p:nvSpPr>
        <p:spPr>
          <a:xfrm>
            <a:off x="6156449" y="150880"/>
            <a:ext cx="1728192" cy="120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5" name="24 Conector recto"/>
          <p:cNvCxnSpPr>
            <a:endCxn id="4" idx="0"/>
          </p:cNvCxnSpPr>
          <p:nvPr/>
        </p:nvCxnSpPr>
        <p:spPr>
          <a:xfrm flipH="1">
            <a:off x="6003365" y="0"/>
            <a:ext cx="9068" cy="345665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stCxn id="4" idx="1"/>
            <a:endCxn id="18" idx="2"/>
          </p:cNvCxnSpPr>
          <p:nvPr/>
        </p:nvCxnSpPr>
        <p:spPr>
          <a:xfrm flipV="1">
            <a:off x="4622185" y="1346537"/>
            <a:ext cx="310128" cy="23526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stCxn id="4" idx="1"/>
            <a:endCxn id="17" idx="2"/>
          </p:cNvCxnSpPr>
          <p:nvPr/>
        </p:nvCxnSpPr>
        <p:spPr>
          <a:xfrm flipH="1" flipV="1">
            <a:off x="3132113" y="1355923"/>
            <a:ext cx="1490072" cy="234327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4" idx="1"/>
            <a:endCxn id="16" idx="3"/>
          </p:cNvCxnSpPr>
          <p:nvPr/>
        </p:nvCxnSpPr>
        <p:spPr>
          <a:xfrm flipH="1" flipV="1">
            <a:off x="2196009" y="1485984"/>
            <a:ext cx="2426176" cy="22132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4" idx="1"/>
            <a:endCxn id="15" idx="3"/>
          </p:cNvCxnSpPr>
          <p:nvPr/>
        </p:nvCxnSpPr>
        <p:spPr>
          <a:xfrm flipH="1" flipV="1">
            <a:off x="2051993" y="2763035"/>
            <a:ext cx="2570192" cy="93616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4" idx="1"/>
            <a:endCxn id="14" idx="3"/>
          </p:cNvCxnSpPr>
          <p:nvPr/>
        </p:nvCxnSpPr>
        <p:spPr>
          <a:xfrm flipH="1">
            <a:off x="1907977" y="3699200"/>
            <a:ext cx="2714208" cy="3599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38 Conector recto"/>
          <p:cNvCxnSpPr>
            <a:stCxn id="4" idx="7"/>
            <a:endCxn id="23" idx="2"/>
          </p:cNvCxnSpPr>
          <p:nvPr/>
        </p:nvCxnSpPr>
        <p:spPr>
          <a:xfrm flipH="1" flipV="1">
            <a:off x="7020545" y="1355923"/>
            <a:ext cx="364000" cy="234327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40 Conector recto"/>
          <p:cNvCxnSpPr>
            <a:stCxn id="4" idx="7"/>
            <a:endCxn id="22" idx="2"/>
          </p:cNvCxnSpPr>
          <p:nvPr/>
        </p:nvCxnSpPr>
        <p:spPr>
          <a:xfrm flipV="1">
            <a:off x="7384545" y="1355923"/>
            <a:ext cx="1436200" cy="234327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stCxn id="4" idx="7"/>
            <a:endCxn id="21" idx="1"/>
          </p:cNvCxnSpPr>
          <p:nvPr/>
        </p:nvCxnSpPr>
        <p:spPr>
          <a:xfrm flipV="1">
            <a:off x="7384545" y="1466891"/>
            <a:ext cx="2372304" cy="223230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44 Conector recto"/>
          <p:cNvCxnSpPr>
            <a:stCxn id="4" idx="7"/>
            <a:endCxn id="20" idx="1"/>
          </p:cNvCxnSpPr>
          <p:nvPr/>
        </p:nvCxnSpPr>
        <p:spPr>
          <a:xfrm flipV="1">
            <a:off x="7384545" y="2782128"/>
            <a:ext cx="2516320" cy="91707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46 Conector recto"/>
          <p:cNvCxnSpPr>
            <a:stCxn id="4" idx="7"/>
            <a:endCxn id="19" idx="1"/>
          </p:cNvCxnSpPr>
          <p:nvPr/>
        </p:nvCxnSpPr>
        <p:spPr>
          <a:xfrm>
            <a:off x="7384545" y="3699200"/>
            <a:ext cx="2588328" cy="37036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48 Conector recto"/>
          <p:cNvCxnSpPr>
            <a:stCxn id="4" idx="4"/>
            <a:endCxn id="5" idx="0"/>
          </p:cNvCxnSpPr>
          <p:nvPr/>
        </p:nvCxnSpPr>
        <p:spPr>
          <a:xfrm flipH="1">
            <a:off x="1259905" y="5112841"/>
            <a:ext cx="4743460" cy="64807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stCxn id="4" idx="4"/>
            <a:endCxn id="9" idx="0"/>
          </p:cNvCxnSpPr>
          <p:nvPr/>
        </p:nvCxnSpPr>
        <p:spPr>
          <a:xfrm flipH="1">
            <a:off x="3132113" y="5112841"/>
            <a:ext cx="2871252" cy="64807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52 Conector recto"/>
          <p:cNvCxnSpPr>
            <a:stCxn id="4" idx="4"/>
            <a:endCxn id="10" idx="0"/>
          </p:cNvCxnSpPr>
          <p:nvPr/>
        </p:nvCxnSpPr>
        <p:spPr>
          <a:xfrm flipH="1">
            <a:off x="5004321" y="5112841"/>
            <a:ext cx="999044" cy="64807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54 Conector recto"/>
          <p:cNvCxnSpPr>
            <a:stCxn id="4" idx="4"/>
            <a:endCxn id="11" idx="0"/>
          </p:cNvCxnSpPr>
          <p:nvPr/>
        </p:nvCxnSpPr>
        <p:spPr>
          <a:xfrm>
            <a:off x="6003365" y="5112841"/>
            <a:ext cx="873164" cy="64807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56 Conector recto"/>
          <p:cNvCxnSpPr>
            <a:stCxn id="4" idx="4"/>
            <a:endCxn id="12" idx="0"/>
          </p:cNvCxnSpPr>
          <p:nvPr/>
        </p:nvCxnSpPr>
        <p:spPr>
          <a:xfrm>
            <a:off x="6003365" y="5112841"/>
            <a:ext cx="2745372" cy="61533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58 Conector recto"/>
          <p:cNvCxnSpPr>
            <a:stCxn id="4" idx="4"/>
            <a:endCxn id="13" idx="0"/>
          </p:cNvCxnSpPr>
          <p:nvPr/>
        </p:nvCxnSpPr>
        <p:spPr>
          <a:xfrm>
            <a:off x="6003365" y="5112841"/>
            <a:ext cx="4617580" cy="61533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59 CuadroTexto"/>
          <p:cNvSpPr txBox="1"/>
          <p:nvPr/>
        </p:nvSpPr>
        <p:spPr>
          <a:xfrm>
            <a:off x="-37636" y="22920"/>
            <a:ext cx="23056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 smtClean="0">
                <a:solidFill>
                  <a:srgbClr val="A1A1A1"/>
                </a:solidFill>
              </a:rPr>
              <a:t>CAUSAS</a:t>
            </a:r>
            <a:r>
              <a:rPr lang="es-CO" dirty="0" smtClean="0">
                <a:solidFill>
                  <a:srgbClr val="A1A1A1"/>
                </a:solidFill>
              </a:rPr>
              <a:t> </a:t>
            </a:r>
            <a:endParaRPr lang="es-CO" dirty="0">
              <a:solidFill>
                <a:srgbClr val="A1A1A1"/>
              </a:solidFill>
            </a:endParaRPr>
          </a:p>
        </p:txBody>
      </p:sp>
      <p:sp>
        <p:nvSpPr>
          <p:cNvPr id="61" name="60 CuadroTexto"/>
          <p:cNvSpPr txBox="1"/>
          <p:nvPr/>
        </p:nvSpPr>
        <p:spPr>
          <a:xfrm rot="5400000">
            <a:off x="5431553" y="2199043"/>
            <a:ext cx="21205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100" dirty="0" smtClean="0">
                <a:solidFill>
                  <a:srgbClr val="A1A1A1"/>
                </a:solidFill>
              </a:rPr>
              <a:t>CONSECUENCIAS </a:t>
            </a:r>
            <a:endParaRPr lang="es-CO" sz="2100" dirty="0">
              <a:solidFill>
                <a:srgbClr val="A1A1A1"/>
              </a:solidFill>
            </a:endParaRPr>
          </a:p>
        </p:txBody>
      </p:sp>
      <p:sp>
        <p:nvSpPr>
          <p:cNvPr id="62" name="61 CuadroTexto"/>
          <p:cNvSpPr txBox="1"/>
          <p:nvPr/>
        </p:nvSpPr>
        <p:spPr>
          <a:xfrm>
            <a:off x="9724572" y="5212760"/>
            <a:ext cx="21205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100" dirty="0" smtClean="0">
                <a:solidFill>
                  <a:srgbClr val="A1A1A1"/>
                </a:solidFill>
              </a:rPr>
              <a:t>HECHOS </a:t>
            </a:r>
            <a:endParaRPr lang="es-CO" sz="2100" dirty="0">
              <a:solidFill>
                <a:srgbClr val="A1A1A1"/>
              </a:solidFill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39275" y="5175942"/>
            <a:ext cx="21205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100" dirty="0" smtClean="0">
                <a:solidFill>
                  <a:srgbClr val="A1A1A1"/>
                </a:solidFill>
              </a:rPr>
              <a:t>HECHOS </a:t>
            </a:r>
            <a:endParaRPr lang="es-CO" sz="2100" dirty="0">
              <a:solidFill>
                <a:srgbClr val="A1A1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8791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2526</TotalTime>
  <Words>4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Erika</dc:creator>
  <cp:lastModifiedBy>Erika</cp:lastModifiedBy>
  <cp:revision>3</cp:revision>
  <dcterms:created xsi:type="dcterms:W3CDTF">2018-07-11T22:17:28Z</dcterms:created>
  <dcterms:modified xsi:type="dcterms:W3CDTF">2018-07-13T16:24:16Z</dcterms:modified>
</cp:coreProperties>
</file>